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theme/theme2.xml" ContentType="application/vnd.openxmlformats-officedocument.them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3"/>
  </p:notesMasterIdLst>
  <p:sldIdLst>
    <p:sldId id="263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248" userDrawn="1">
          <p15:clr>
            <a:srgbClr val="A4A3A4"/>
          </p15:clr>
        </p15:guide>
        <p15:guide id="2" pos="408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7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450A975A-9921-D056-4945-59BD0F1A5EA3}" v="14" dt="2022-05-11T21:55:04.575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7250"/>
    <p:restoredTop sz="96320"/>
  </p:normalViewPr>
  <p:slideViewPr>
    <p:cSldViewPr snapToGrid="0" snapToObjects="1" showGuides="1">
      <p:cViewPr>
        <p:scale>
          <a:sx n="33" d="100"/>
          <a:sy n="33" d="100"/>
        </p:scale>
        <p:origin x="792" y="1356"/>
      </p:cViewPr>
      <p:guideLst>
        <p:guide orient="horz" pos="1248"/>
        <p:guide pos="408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microsoft.com/office/2015/10/relationships/revisionInfo" Target="revisionInfo.xml"/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" name="PlaceHolder 1"/>
          <p:cNvSpPr>
            <a:spLocks noGrp="1" noRot="1" noChangeAspect="1"/>
          </p:cNvSpPr>
          <p:nvPr>
            <p:ph type="sldImg"/>
          </p:nvPr>
        </p:nvSpPr>
        <p:spPr>
          <a:xfrm>
            <a:off x="216000" y="812520"/>
            <a:ext cx="7127280" cy="40089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>
              <a:buNone/>
            </a:pPr>
            <a:r>
              <a:rPr lang="en-US" sz="4400" b="0" strike="noStrike" spc="-1">
                <a:latin typeface="Arial"/>
              </a:rPr>
              <a:t>Click to move the slide</a:t>
            </a:r>
          </a:p>
        </p:txBody>
      </p:sp>
      <p:sp>
        <p:nvSpPr>
          <p:cNvPr id="134" name="PlaceHolder 2"/>
          <p:cNvSpPr>
            <a:spLocks noGrp="1"/>
          </p:cNvSpPr>
          <p:nvPr>
            <p:ph type="body"/>
          </p:nvPr>
        </p:nvSpPr>
        <p:spPr>
          <a:xfrm>
            <a:off x="756000" y="5078520"/>
            <a:ext cx="6047640" cy="48110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Autofit/>
          </a:bodyPr>
          <a:lstStyle/>
          <a:p>
            <a:r>
              <a:rPr lang="en-US" sz="2000" b="0" strike="noStrike" spc="-1">
                <a:latin typeface="Arial"/>
              </a:rPr>
              <a:t>Click to edit the notes format</a:t>
            </a:r>
          </a:p>
        </p:txBody>
      </p:sp>
      <p:sp>
        <p:nvSpPr>
          <p:cNvPr id="135" name="PlaceHolder 3"/>
          <p:cNvSpPr>
            <a:spLocks noGrp="1"/>
          </p:cNvSpPr>
          <p:nvPr>
            <p:ph type="hdr"/>
          </p:nvPr>
        </p:nvSpPr>
        <p:spPr>
          <a:xfrm>
            <a:off x="0" y="0"/>
            <a:ext cx="3280680" cy="5342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Autofit/>
          </a:bodyPr>
          <a:lstStyle/>
          <a:p>
            <a:r>
              <a:rPr lang="en-US" sz="1400" b="0" strike="noStrike" spc="-1">
                <a:latin typeface="Times New Roman"/>
              </a:rPr>
              <a:t>&lt;header&gt;</a:t>
            </a:r>
          </a:p>
        </p:txBody>
      </p:sp>
      <p:sp>
        <p:nvSpPr>
          <p:cNvPr id="136" name="PlaceHolder 4"/>
          <p:cNvSpPr>
            <a:spLocks noGrp="1"/>
          </p:cNvSpPr>
          <p:nvPr>
            <p:ph type="dt" idx="2"/>
          </p:nvPr>
        </p:nvSpPr>
        <p:spPr>
          <a:xfrm>
            <a:off x="4278960" y="0"/>
            <a:ext cx="3280680" cy="5342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Autofit/>
          </a:bodyPr>
          <a:lstStyle>
            <a:lvl1pPr algn="r">
              <a:buNone/>
              <a:defRPr lang="en-US" sz="1400" b="0" strike="noStrike" spc="-1">
                <a:latin typeface="Times New Roman"/>
              </a:defRPr>
            </a:lvl1pPr>
          </a:lstStyle>
          <a:p>
            <a:pPr algn="r">
              <a:buNone/>
            </a:pPr>
            <a:r>
              <a:rPr lang="en-US" sz="1400" b="0" strike="noStrike" spc="-1">
                <a:latin typeface="Times New Roman"/>
              </a:rPr>
              <a:t>&lt;date/time&gt;</a:t>
            </a:r>
          </a:p>
        </p:txBody>
      </p:sp>
      <p:sp>
        <p:nvSpPr>
          <p:cNvPr id="137" name="PlaceHolder 5"/>
          <p:cNvSpPr>
            <a:spLocks noGrp="1"/>
          </p:cNvSpPr>
          <p:nvPr>
            <p:ph type="ftr" idx="3"/>
          </p:nvPr>
        </p:nvSpPr>
        <p:spPr>
          <a:xfrm>
            <a:off x="0" y="10157400"/>
            <a:ext cx="3280680" cy="5342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b">
            <a:noAutofit/>
          </a:bodyPr>
          <a:lstStyle>
            <a:lvl1pPr>
              <a:defRPr lang="en-US" sz="1400" b="0" strike="noStrike" spc="-1">
                <a:latin typeface="Times New Roman"/>
              </a:defRPr>
            </a:lvl1pPr>
          </a:lstStyle>
          <a:p>
            <a:r>
              <a:rPr lang="en-US" sz="1400" b="0" strike="noStrike" spc="-1">
                <a:latin typeface="Times New Roman"/>
              </a:rPr>
              <a:t>&lt;footer&gt;</a:t>
            </a:r>
          </a:p>
        </p:txBody>
      </p:sp>
      <p:sp>
        <p:nvSpPr>
          <p:cNvPr id="138" name="PlaceHolder 6"/>
          <p:cNvSpPr>
            <a:spLocks noGrp="1"/>
          </p:cNvSpPr>
          <p:nvPr>
            <p:ph type="sldNum" idx="4"/>
          </p:nvPr>
        </p:nvSpPr>
        <p:spPr>
          <a:xfrm>
            <a:off x="4278960" y="10157400"/>
            <a:ext cx="3280680" cy="5342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b">
            <a:noAutofit/>
          </a:bodyPr>
          <a:lstStyle>
            <a:lvl1pPr algn="r">
              <a:buNone/>
              <a:defRPr lang="en-US" sz="1400" b="0" strike="noStrike" spc="-1">
                <a:latin typeface="Times New Roman"/>
              </a:defRPr>
            </a:lvl1pPr>
          </a:lstStyle>
          <a:p>
            <a:pPr algn="r">
              <a:buNone/>
            </a:pPr>
            <a:fld id="{66A0C372-B21A-4F1E-B982-65E5186F53D4}" type="slidenum">
              <a:rPr lang="en-US" sz="1400" b="0" strike="noStrike" spc="-1">
                <a:latin typeface="Times New Roman"/>
              </a:rPr>
              <a:t>‹#›</a:t>
            </a:fld>
            <a:endParaRPr lang="en-US" sz="1400" b="0" strike="noStrike" spc="-1">
              <a:latin typeface="Times New Roman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sldNum" idx="1"/>
          </p:nvPr>
        </p:nvSpPr>
        <p:spPr/>
        <p:txBody>
          <a:bodyPr/>
          <a:lstStyle/>
          <a:p>
            <a:fld id="{7473E0C5-1C3D-4355-92D4-0278EE365237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>
              <a:buNone/>
            </a:pPr>
            <a:endParaRPr lang="en-US" sz="4400" b="0" strike="noStrike" spc="-1">
              <a:latin typeface="Arial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sldNum" idx="1"/>
          </p:nvPr>
        </p:nvSpPr>
        <p:spPr/>
        <p:txBody>
          <a:bodyPr/>
          <a:lstStyle/>
          <a:p>
            <a:fld id="{0EB094BB-8510-4806-BEB8-1037FAA27CF3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laceHolder 1"/>
          <p:cNvSpPr>
            <a:spLocks noGrp="1"/>
          </p:cNvSpPr>
          <p:nvPr>
            <p:ph type="sldNum" idx="1"/>
          </p:nvPr>
        </p:nvSpPr>
        <p:spPr>
          <a:xfrm>
            <a:off x="11171160" y="6294600"/>
            <a:ext cx="287280" cy="39765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Autofit/>
          </a:bodyPr>
          <a:lstStyle>
            <a:lvl1pPr algn="r">
              <a:lnSpc>
                <a:spcPct val="100000"/>
              </a:lnSpc>
              <a:buNone/>
              <a:defRPr lang="en-US" sz="800" b="0" strike="noStrike" spc="-1">
                <a:solidFill>
                  <a:srgbClr val="000000"/>
                </a:solidFill>
                <a:latin typeface="Poppins SemiBold"/>
              </a:defRPr>
            </a:lvl1pPr>
          </a:lstStyle>
          <a:p>
            <a:pPr algn="r">
              <a:lnSpc>
                <a:spcPct val="100000"/>
              </a:lnSpc>
              <a:buNone/>
            </a:pPr>
            <a:fld id="{88EB9D91-4B18-46DB-BE60-7654B194FF92}" type="slidenum">
              <a:rPr lang="en-US" sz="800" b="0" strike="noStrike" spc="-1">
                <a:solidFill>
                  <a:srgbClr val="000000"/>
                </a:solidFill>
                <a:latin typeface="Poppins SemiBold"/>
              </a:rPr>
              <a:t>‹#›</a:t>
            </a:fld>
            <a:endParaRPr lang="en-US" sz="800" b="0" strike="noStrike" spc="-1">
              <a:latin typeface="Times New Roman"/>
            </a:endParaRPr>
          </a:p>
        </p:txBody>
      </p:sp>
      <p:sp>
        <p:nvSpPr>
          <p:cNvPr id="9" name="PlaceHolder 2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>
              <a:buNone/>
            </a:pPr>
            <a:r>
              <a:rPr lang="en-US" sz="4400" b="0" strike="noStrike" spc="-1">
                <a:latin typeface="Arial"/>
              </a:rPr>
              <a:t>Click to edit the title text format</a:t>
            </a:r>
          </a:p>
        </p:txBody>
      </p:sp>
      <p:sp>
        <p:nvSpPr>
          <p:cNvPr id="10" name="PlaceHolder 3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3200" b="0" strike="noStrike" spc="-1">
                <a:latin typeface="Arial"/>
              </a:rPr>
              <a:t>Click to edit the outline text format</a:t>
            </a:r>
          </a:p>
          <a:p>
            <a:pPr marL="864000" lvl="1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en-US" sz="2800" b="0" strike="noStrike" spc="-1">
                <a:latin typeface="Arial"/>
              </a:rPr>
              <a:t>Second Outline Level</a:t>
            </a:r>
          </a:p>
          <a:p>
            <a:pPr marL="1296000" lvl="2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400" b="0" strike="noStrike" spc="-1">
                <a:latin typeface="Arial"/>
              </a:rPr>
              <a:t>Third Outline Level</a:t>
            </a:r>
          </a:p>
          <a:p>
            <a:pPr marL="1728000" lvl="3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en-US" sz="2000" b="0" strike="noStrike" spc="-1">
                <a:latin typeface="Arial"/>
              </a:rPr>
              <a:t>Fourth Outline Level</a:t>
            </a:r>
          </a:p>
          <a:p>
            <a:pPr marL="2160000" lvl="4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latin typeface="Arial"/>
              </a:rPr>
              <a:t>Fifth Outline Level</a:t>
            </a:r>
          </a:p>
          <a:p>
            <a:pPr marL="2592000" lvl="5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latin typeface="Arial"/>
              </a:rPr>
              <a:t>Sixth Outline Level</a:t>
            </a:r>
          </a:p>
          <a:p>
            <a:pPr marL="3024000" lvl="6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latin typeface="Arial"/>
              </a:rPr>
              <a:t>Seventh Outline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3" r:id="rId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91" name="Picture 43"/>
          <p:cNvPicPr/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/>
        </p:blipFill>
        <p:spPr>
          <a:xfrm>
            <a:off x="-2764123" y="-2931104"/>
            <a:ext cx="18190935" cy="11780135"/>
          </a:xfrm>
          <a:prstGeom prst="rect">
            <a:avLst/>
          </a:prstGeom>
          <a:ln w="0">
            <a:noFill/>
          </a:ln>
          <a:effectLst>
            <a:softEdge rad="76320"/>
          </a:effectLst>
        </p:spPr>
      </p:pic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14:flythrough dir="out"/>
      </p:transition>
    </mc:Choice>
    <mc:Fallback xmlns="">
      <p:transition spd="slow">
        <p:fade/>
      </p:transition>
    </mc:Fallback>
  </mc:AlternateContent>
</p:sld>
</file>

<file path=ppt/theme/theme1.xml><?xml version="1.0" encoding="utf-8"?>
<a:theme xmlns:a="http://schemas.openxmlformats.org/drawingml/2006/main" name="SUSE Infinity">
  <a:themeElements>
    <a:clrScheme name="SUSE Infinity">
      <a:dk1>
        <a:sysClr val="windowText" lastClr="000000"/>
      </a:dk1>
      <a:lt1>
        <a:sysClr val="window" lastClr="FFFFFF"/>
      </a:lt1>
      <a:dk2>
        <a:srgbClr val="0C322C"/>
      </a:dk2>
      <a:lt2>
        <a:srgbClr val="EFEFEF"/>
      </a:lt2>
      <a:accent1>
        <a:srgbClr val="30BA78"/>
      </a:accent1>
      <a:accent2>
        <a:srgbClr val="192072"/>
      </a:accent2>
      <a:accent3>
        <a:srgbClr val="2453FF"/>
      </a:accent3>
      <a:accent4>
        <a:srgbClr val="FE7C3F"/>
      </a:accent4>
      <a:accent5>
        <a:srgbClr val="90EBCD"/>
      </a:accent5>
      <a:accent6>
        <a:srgbClr val="A5A5A5"/>
      </a:accent6>
      <a:hlink>
        <a:srgbClr val="ED7D31"/>
      </a:hlink>
      <a:folHlink>
        <a:srgbClr val="FFA56F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C322C"/>
      </a:dk2>
      <a:lt2>
        <a:srgbClr val="EFEFEF"/>
      </a:lt2>
      <a:accent1>
        <a:srgbClr val="30BA78"/>
      </a:accent1>
      <a:accent2>
        <a:srgbClr val="192072"/>
      </a:accent2>
      <a:accent3>
        <a:srgbClr val="2453FF"/>
      </a:accent3>
      <a:accent4>
        <a:srgbClr val="FE7C3F"/>
      </a:accent4>
      <a:accent5>
        <a:srgbClr val="90EBCD"/>
      </a:accent5>
      <a:accent6>
        <a:srgbClr val="A5A5A5"/>
      </a:accent6>
      <a:hlink>
        <a:srgbClr val="ED7D31"/>
      </a:hlink>
      <a:folHlink>
        <a:srgbClr val="FFA56F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292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7" baseType="lpstr">
      <vt:lpstr>Arial</vt:lpstr>
      <vt:lpstr>Poppins SemiBold</vt:lpstr>
      <vt:lpstr>Symbol</vt:lpstr>
      <vt:lpstr>Times New Roman</vt:lpstr>
      <vt:lpstr>Wingdings</vt:lpstr>
      <vt:lpstr>SUSE Infinity</vt:lpstr>
      <vt:lpstr>PowerPoint Presentation</vt:lpstr>
    </vt:vector>
  </TitlesOfParts>
  <Company>Deloitte Touche Tohmatsu Services, Inc.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subject/>
  <dc:creator>Armstrong, India</dc:creator>
  <dc:description/>
  <cp:lastModifiedBy>Administrator</cp:lastModifiedBy>
  <cp:revision>43</cp:revision>
  <dcterms:created xsi:type="dcterms:W3CDTF">2020-11-17T10:12:06Z</dcterms:created>
  <dcterms:modified xsi:type="dcterms:W3CDTF">2023-10-10T14:17:38Z</dcterms:modified>
  <dc:language>en-US</dc:language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0x0101004E85C0C18C362341AC2F2BB5F0B2550A</vt:lpwstr>
  </property>
  <property fmtid="{D5CDD505-2E9C-101B-9397-08002B2CF9AE}" pid="3" name="Notes">
    <vt:i4>9</vt:i4>
  </property>
  <property fmtid="{D5CDD505-2E9C-101B-9397-08002B2CF9AE}" pid="4" name="PresentationFormat">
    <vt:lpwstr>Widescreen</vt:lpwstr>
  </property>
  <property fmtid="{D5CDD505-2E9C-101B-9397-08002B2CF9AE}" pid="5" name="Slides">
    <vt:i4>22</vt:i4>
  </property>
</Properties>
</file>